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A265B-EF15-4AC2-AA88-D732FCD01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0C2CA0-1884-427F-8DCB-2AC4B542C0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37B2A-7EF4-47C2-99AD-EB0D78125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143CB-83BE-4614-853F-B8AF9ADA2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C1618-1CC5-4888-BACC-86B7EAEEF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002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A62E7-30F1-41EC-A089-14AE72BCE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FC4B67-3712-4BE4-9DA1-C4648B544D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AFCF6-AA37-4D51-B36F-CEC2B68F8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22EF0-AD42-4C07-B7B3-BC1436A27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BCEF3-2810-41F9-B117-134316E5A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3440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B59E1A-D8CB-4C29-9885-FAD3956B78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2353B2-E20E-4791-A6A0-F5A5EF53E1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A146A-88F9-4F6B-A6DB-A3742338A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F0D13-1B77-491D-AEE5-DB32B5EA8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D29C4-041C-497E-9E9A-C626CF291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3813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ED1C6-C734-4852-8122-CB107E078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18DFD-D711-4FF4-A187-E094C4F59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D5856-2924-4E2C-9DDD-D2D4287F9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FB1E1-C24D-4385-AF28-37336A6FC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B9A8F-2B83-4E72-B9C5-FF03D781F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9325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86573-9AE4-4245-B412-E95870DC6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BC52F-3EFC-49BB-8779-323F23567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60DAF-0FC3-4483-9968-462444C17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4FD43-F571-449F-8052-C6B22B635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3FB17-051A-4813-AA7D-A5ACAFEAF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38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BE1C2-3EA6-4D35-BAEB-7030E760E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7589D-7D72-4BC3-ACF0-AAE27A3CBF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E2485-44D5-4D46-A7AC-608F434B9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40AF5-884E-4D20-B79D-7DCB8B6FE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4F581D-3C89-4117-9FB1-45696B59B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D46109-3440-47BA-B141-5BF2C7DE9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9743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DF65A-4F50-4F8C-8CA7-A8C7A533E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21947-3DF8-45DD-BFD0-5B7AD9420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0500E-FF1E-41ED-81D7-49762E53CA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215771-6E97-4B1B-92DE-D6D61A816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6DE11D-20A8-49C0-862D-13D89177E8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C176C8-4B4A-4366-A206-8255E4549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A89D73-2FCD-402A-971A-8357EC76B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0A08E8-B9C1-42AE-9AB3-C6274F38E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0726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69EA6-23CB-4A82-980A-D7FF86EF7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E784DE-0BF4-4038-95F4-641A59DE4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BCD7A-4344-4238-9CAF-4CFFAD56A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D73191-E12B-488D-98BB-651ED449A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9446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DFE892-D25F-4DCD-9C46-40B5E3B26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4222CA-85E5-4818-A6A2-CFBBB9FC9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D0580-B757-4806-A674-CF9766589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4276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03F6-B37E-4D40-B7CA-726ADBC02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FA09F-2F4E-4818-9508-F8A9EB36C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02EC0-AC7B-4385-A9CB-B99D9F8C2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A8F24-5EE2-47B9-A439-E4243F5E6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6FFE50-3D55-4D49-B7D9-97DDB923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630905-EEA8-4E23-843F-06B550EA7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855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4949F-47B6-4744-9B6E-E87CF5906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2BBDC1-F4E6-47BF-9212-8F4A2AAA1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53F801-3415-4CAE-BC15-598D861DD9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B7708-2649-4010-8404-682F99983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69875-1811-464B-B2AD-5241F8D90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FCEB83-5CCB-45CC-85C2-E99E75194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9453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6760BF-005D-4997-817E-83294AA6B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F093D-563F-4526-872D-D21263844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B5503-CF23-4BC1-9B02-C4BB3B7447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60FAA-2316-4C77-9F49-D432E1E2E9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C1B76-A7B2-4CF0-BFCC-94B33F2FE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571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90F0B2-FB11-4B2F-9283-EC03BAADE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26667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2C4B3D-6C8B-4B60-ABE7-44BF1FEEE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330" y="0"/>
            <a:ext cx="3173691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88123D5-611C-4BAA-8E5A-39F32FFC1204}"/>
              </a:ext>
            </a:extLst>
          </p:cNvPr>
          <p:cNvSpPr/>
          <p:nvPr/>
        </p:nvSpPr>
        <p:spPr>
          <a:xfrm>
            <a:off x="8570258" y="1425388"/>
            <a:ext cx="2554941" cy="33438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FAC533-39FD-4156-870C-0F6F84AE5D90}"/>
              </a:ext>
            </a:extLst>
          </p:cNvPr>
          <p:cNvSpPr/>
          <p:nvPr/>
        </p:nvSpPr>
        <p:spPr>
          <a:xfrm>
            <a:off x="8346140" y="5351929"/>
            <a:ext cx="3007660" cy="15060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5E136F7-2ABA-402C-9F9D-919ED191E9ED}"/>
              </a:ext>
            </a:extLst>
          </p:cNvPr>
          <p:cNvCxnSpPr/>
          <p:nvPr/>
        </p:nvCxnSpPr>
        <p:spPr>
          <a:xfrm>
            <a:off x="1266825" y="3762375"/>
            <a:ext cx="6791325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7428656-1753-4FA0-9115-EC698890E838}"/>
              </a:ext>
            </a:extLst>
          </p:cNvPr>
          <p:cNvSpPr txBox="1"/>
          <p:nvPr/>
        </p:nvSpPr>
        <p:spPr>
          <a:xfrm>
            <a:off x="6029325" y="3848332"/>
            <a:ext cx="22181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SSL certificate 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NO APIs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Not Downloadable </a:t>
            </a:r>
          </a:p>
        </p:txBody>
      </p:sp>
    </p:spTree>
    <p:extLst>
      <p:ext uri="{BB962C8B-B14F-4D97-AF65-F5344CB8AC3E}">
        <p14:creationId xmlns:p14="http://schemas.microsoft.com/office/powerpoint/2010/main" val="3855624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72F407-4D66-4524-9088-3BB05C1FC0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696" y="0"/>
            <a:ext cx="6481266" cy="3857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7FD2A3-95D7-40D0-A623-F10F6CBCB4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37"/>
          <a:stretch/>
        </p:blipFill>
        <p:spPr>
          <a:xfrm>
            <a:off x="2439521" y="3429000"/>
            <a:ext cx="68326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446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4DD93F-4EC5-4D2D-96BF-D3172B69C8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361"/>
          <a:stretch/>
        </p:blipFill>
        <p:spPr>
          <a:xfrm>
            <a:off x="0" y="733425"/>
            <a:ext cx="5849614" cy="5124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6D63D6-C002-428D-83B2-80248B879C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074" y="1509713"/>
            <a:ext cx="5953270" cy="383857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A0BD0A4-EDCA-49A2-A838-469E301308E6}"/>
              </a:ext>
            </a:extLst>
          </p:cNvPr>
          <p:cNvSpPr/>
          <p:nvPr/>
        </p:nvSpPr>
        <p:spPr>
          <a:xfrm>
            <a:off x="6217583" y="2101663"/>
            <a:ext cx="2888317" cy="2898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65E11-D7F3-4997-9873-F879140A69E8}"/>
              </a:ext>
            </a:extLst>
          </p:cNvPr>
          <p:cNvSpPr/>
          <p:nvPr/>
        </p:nvSpPr>
        <p:spPr>
          <a:xfrm>
            <a:off x="9188409" y="2418229"/>
            <a:ext cx="2660691" cy="27252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6234FE1-D7C3-4FA8-897F-1D443AA0E148}"/>
              </a:ext>
            </a:extLst>
          </p:cNvPr>
          <p:cNvCxnSpPr>
            <a:cxnSpLocks/>
          </p:cNvCxnSpPr>
          <p:nvPr/>
        </p:nvCxnSpPr>
        <p:spPr>
          <a:xfrm>
            <a:off x="4962525" y="2209800"/>
            <a:ext cx="1066800" cy="466725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220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BAF65F-C964-4864-B2F8-C8D15F461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631" y="381186"/>
            <a:ext cx="9865038" cy="56162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D1A167-420E-4AC0-9D94-CCC2ED53AA77}"/>
              </a:ext>
            </a:extLst>
          </p:cNvPr>
          <p:cNvSpPr txBox="1"/>
          <p:nvPr/>
        </p:nvSpPr>
        <p:spPr>
          <a:xfrm>
            <a:off x="8023413" y="3193768"/>
            <a:ext cx="316454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Errors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Webdriver - JavaScript - Browser Properties – navigator - Page Interaction </a:t>
            </a:r>
          </a:p>
        </p:txBody>
      </p:sp>
    </p:spTree>
    <p:extLst>
      <p:ext uri="{BB962C8B-B14F-4D97-AF65-F5344CB8AC3E}">
        <p14:creationId xmlns:p14="http://schemas.microsoft.com/office/powerpoint/2010/main" val="603553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21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guru raja</dc:creator>
  <cp:lastModifiedBy>guru raja</cp:lastModifiedBy>
  <cp:revision>7</cp:revision>
  <dcterms:created xsi:type="dcterms:W3CDTF">2024-04-15T05:03:53Z</dcterms:created>
  <dcterms:modified xsi:type="dcterms:W3CDTF">2024-04-15T05:26:15Z</dcterms:modified>
</cp:coreProperties>
</file>

<file path=docProps/thumbnail.jpeg>
</file>